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18" r:id="rId9"/>
    <p:sldId id="330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Corporate_Full_Stack_Training/blob/master/Day%2016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16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16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1026602"/>
            <a:ext cx="8252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 End to End  Hierarchy Scenario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</a:t>
            </a:r>
            <a:r>
              <a:rPr lang="en-US" sz="1800" dirty="0" smtClean="0">
                <a:solidFill>
                  <a:schemeClr val="bg1"/>
                </a:solidFill>
              </a:rPr>
              <a:t>Hierarchy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1061" y="97666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2" descr="Hierarchies in CDS (Core Data Services) Vi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8" y="3059598"/>
            <a:ext cx="4581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96423" y="923734"/>
            <a:ext cx="119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There are Two types of Hierarchy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Hierarchy Scenario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05" y="957002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:a16="http://schemas.microsoft.com/office/drawing/2014/main" xmlns="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:a16="http://schemas.microsoft.com/office/drawing/2014/main" xmlns="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:a16="http://schemas.microsoft.com/office/drawing/2014/main" xmlns="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:a16="http://schemas.microsoft.com/office/drawing/2014/main" xmlns="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:a16="http://schemas.microsoft.com/office/drawing/2014/main" xmlns="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:a16="http://schemas.microsoft.com/office/drawing/2014/main" xmlns="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400" y="853431"/>
            <a:ext cx="11559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4"/>
              </a:rPr>
              <a:t>CDS Hierarchy Scenario</a:t>
            </a:r>
            <a:endParaRPr lang="en-US" sz="2000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4137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9281</TotalTime>
  <Words>232</Words>
  <Application>Microsoft Office PowerPoint</Application>
  <PresentationFormat>Custom</PresentationFormat>
  <Paragraphs>74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 Unicode MS</vt:lpstr>
      <vt:lpstr>Arial</vt:lpstr>
      <vt:lpstr>Arial</vt:lpstr>
      <vt:lpstr>Arial Black</vt:lpstr>
      <vt:lpstr>Arial Bold</vt:lpstr>
      <vt:lpstr>Arial Narrow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16</vt:lpstr>
      <vt:lpstr>CDS Hierarchy </vt:lpstr>
      <vt:lpstr>Types of Hierarchy</vt:lpstr>
      <vt:lpstr>End to End Hierarchy Scenario</vt:lpstr>
      <vt:lpstr>Flow of CDS Views in Hierarchy 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261</cp:revision>
  <dcterms:created xsi:type="dcterms:W3CDTF">2013-09-12T13:05:01Z</dcterms:created>
  <dcterms:modified xsi:type="dcterms:W3CDTF">2021-09-08T04:51:24Z</dcterms:modified>
</cp:coreProperties>
</file>